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4" r:id="rId6"/>
    <p:sldId id="348" r:id="rId7"/>
    <p:sldId id="351" r:id="rId8"/>
    <p:sldId id="355" r:id="rId9"/>
    <p:sldId id="356" r:id="rId10"/>
    <p:sldId id="357" r:id="rId11"/>
    <p:sldId id="353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646"/>
  </p:normalViewPr>
  <p:slideViewPr>
    <p:cSldViewPr snapToGrid="0" snapToObjects="1" showGuides="1">
      <p:cViewPr varScale="1">
        <p:scale>
          <a:sx n="66" d="100"/>
          <a:sy n="66" d="100"/>
        </p:scale>
        <p:origin x="82" y="7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5.1599845253244341E-2"/>
          <c:w val="0.91006513074754547"/>
          <c:h val="0.66141712948864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Sample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3-544B-8DBA-F4EB1C07D6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Sample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33-544B-8DBA-F4EB1C07D6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Sample 4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3.2</c:v>
                </c:pt>
                <c:pt idx="1">
                  <c:v>2.2000000000000002</c:v>
                </c:pt>
                <c:pt idx="2">
                  <c:v>4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33-544B-8DBA-F4EB1C07D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13931760"/>
        <c:axId val="1657974847"/>
      </c:barChart>
      <c:catAx>
        <c:axId val="201393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1393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9458373936323"/>
          <c:y val="0.87773862521328483"/>
          <c:w val="0.36525731031588532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0.97594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EB74605-54A2-A8DD-19D6-05C505C168D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2952381" cy="5047619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EMOTION RECOGNITIONWEB App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75" y="4479403"/>
            <a:ext cx="12191997" cy="798134"/>
          </a:xfrm>
        </p:spPr>
        <p:txBody>
          <a:bodyPr/>
          <a:lstStyle/>
          <a:p>
            <a:r>
              <a:rPr lang="en-US" dirty="0"/>
              <a:t>USING DEEP LEARNING AND FLASK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2836-F826-3B1A-DBBD-E1C1D60B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face Emotion detection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E52BD-C6C9-B774-A906-C80F8E13020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Assess personality traits in interviews.</a:t>
            </a:r>
          </a:p>
          <a:p>
            <a:r>
              <a:rPr lang="en-US" dirty="0"/>
              <a:t>Product testing and client feedback.</a:t>
            </a:r>
          </a:p>
          <a:p>
            <a:r>
              <a:rPr lang="en-IN" dirty="0"/>
              <a:t>Enhances customer service.</a:t>
            </a:r>
          </a:p>
          <a:p>
            <a:r>
              <a:rPr lang="en-IN" dirty="0"/>
              <a:t>Patient monitoring in medical 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FC351-0504-A54D-DEE9-64488ED2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8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used technologies 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1" y="1956122"/>
            <a:ext cx="7869378" cy="3799496"/>
          </a:xfrm>
        </p:spPr>
        <p:txBody>
          <a:bodyPr/>
          <a:lstStyle/>
          <a:p>
            <a:r>
              <a:rPr lang="en-US" dirty="0"/>
              <a:t>FLASK</a:t>
            </a:r>
          </a:p>
          <a:p>
            <a:r>
              <a:rPr lang="en-US" dirty="0"/>
              <a:t>HTML AND CSS</a:t>
            </a:r>
          </a:p>
          <a:p>
            <a:r>
              <a:rPr lang="en-US" sz="2000" dirty="0"/>
              <a:t>Convolutional neural network</a:t>
            </a:r>
          </a:p>
          <a:p>
            <a:r>
              <a:rPr lang="en-US" sz="1800" dirty="0"/>
              <a:t>PYTHON module :</a:t>
            </a:r>
          </a:p>
          <a:p>
            <a:pPr marL="0" indent="0">
              <a:buNone/>
            </a:pPr>
            <a:r>
              <a:rPr lang="en-US" sz="1800" dirty="0"/>
              <a:t>         </a:t>
            </a:r>
            <a:r>
              <a:rPr lang="en-US" sz="1800" dirty="0" err="1"/>
              <a:t>tensorflow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matplotlib</a:t>
            </a:r>
          </a:p>
          <a:p>
            <a:pPr marL="0" indent="0">
              <a:buNone/>
            </a:pPr>
            <a:r>
              <a:rPr lang="en-US" sz="1800" dirty="0"/>
              <a:t>         </a:t>
            </a:r>
            <a:r>
              <a:rPr lang="en-US" sz="1800" dirty="0" err="1"/>
              <a:t>keras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         Numpy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: DATASET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30837"/>
            <a:ext cx="10282842" cy="3328931"/>
          </a:xfrm>
        </p:spPr>
        <p:txBody>
          <a:bodyPr/>
          <a:lstStyle/>
          <a:p>
            <a:r>
              <a:rPr lang="en-US" dirty="0"/>
              <a:t>USING KAGGLE FER2013  dataset for build the data model .</a:t>
            </a:r>
          </a:p>
          <a:p>
            <a:r>
              <a:rPr lang="en-US" dirty="0"/>
              <a:t>The FER-2013 dataset was created by gathering the results of a Google image search of each emotion and  synonyms of the emotions. The images in FER-2013 consist of both posed and un-posed headshots.</a:t>
            </a:r>
          </a:p>
          <a:p>
            <a:r>
              <a:rPr lang="en-US" dirty="0"/>
              <a:t>Emotion class: is a digit between 0 to 6 and represents the emotion depicted in the corresponding picture. Each emotion is mapped to an integer as shown below.</a:t>
            </a:r>
          </a:p>
          <a:p>
            <a:r>
              <a:rPr lang="en-US" dirty="0"/>
              <a:t>0- 'Angry’ 1-'Disgust’ 2-'Fear’ 3-'Happy’ 4-'Sad’ 5-'Surprise’ 6-'Neutral</a:t>
            </a:r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4FFD-7BA7-99BC-3F74-3F48213B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360E3-B41A-FE69-93B7-FE21B1F6AD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9935602" cy="961087"/>
          </a:xfrm>
        </p:spPr>
        <p:txBody>
          <a:bodyPr/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Flask is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a lightweight Python web framework that provides useful tools and features for creating web applications in the Python Language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30279-12F9-7990-747D-8D3923A1230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used for developing web applications.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 There is a built-in development server and a fast debugger provided.  </a:t>
            </a:r>
          </a:p>
          <a:p>
            <a:r>
              <a:rPr lang="en-IN" dirty="0"/>
              <a:t>Lightweight.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73A2C-33EE-85DE-A8B9-63B1167A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C3AD1-999E-C9DE-EC53-D3D1ED75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1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FCB0-A2E1-3922-E785-EFAFB0A2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sz="4400" dirty="0"/>
              <a:t>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BA511-E384-98B4-ABD8-39D82099B8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8" y="1273215"/>
            <a:ext cx="10232081" cy="1504709"/>
          </a:xfrm>
        </p:spPr>
        <p:txBody>
          <a:bodyPr/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Convolutional Neural Network (CNN) is used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to extract features from images to detect emotions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which help to build the deep learning model.</a:t>
            </a:r>
          </a:p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58DD86-3D97-0540-5705-58F85B19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AC5222-96EA-778B-2C3C-03E13F535C9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2303362"/>
            <a:ext cx="6885530" cy="1382652"/>
          </a:xfrm>
        </p:spPr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CNNs is that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they can learn from raw pixel data, without requiring any manual feature engineering or preprocessing</a:t>
            </a:r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. This means that they can automatically discover and adapt to the most salient characteristics of the images, such as edges, shapes, colors, textures, and objects.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79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D445-2122-904F-CBBF-26469970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5EFAA-69E3-881E-DE87-0DBDAAA69A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646FE-FF5A-6AAD-D38C-EEB93874574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E2FA5-3CDB-1B98-2CFC-39A8A6B402F5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2740B-B8A1-42B5-30F1-5ED1FF9762B7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E3A6CD-D0FC-8814-F0A5-E76DADFFF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18AB47-C3D7-A6C7-50DE-0D1425B4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DC650CB5-A777-C19F-E859-359EFB10686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585925" y="365125"/>
            <a:ext cx="11298246" cy="6250963"/>
          </a:xfrm>
        </p:spPr>
      </p:pic>
    </p:spTree>
    <p:extLst>
      <p:ext uri="{BB962C8B-B14F-4D97-AF65-F5344CB8AC3E}">
        <p14:creationId xmlns:p14="http://schemas.microsoft.com/office/powerpoint/2010/main" val="319638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 descr="Bar chart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683263162"/>
              </p:ext>
            </p:extLst>
          </p:nvPr>
        </p:nvGraphicFramePr>
        <p:xfrm>
          <a:off x="208344" y="255588"/>
          <a:ext cx="11675827" cy="660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6"/>
            <a:ext cx="4440279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Name :Shailesh Kumar </a:t>
            </a:r>
          </a:p>
          <a:p>
            <a:r>
              <a:rPr lang="en-US" dirty="0"/>
              <a:t>Roll no : 45 </a:t>
            </a:r>
          </a:p>
          <a:p>
            <a:r>
              <a:rPr lang="en-US" dirty="0"/>
              <a:t>University roll no : 2018718</a:t>
            </a:r>
          </a:p>
          <a:p>
            <a:r>
              <a:rPr lang="en-US" dirty="0"/>
              <a:t>Sem : 6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45</TotalTime>
  <Words>310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Google Sans</vt:lpstr>
      <vt:lpstr>Segoe UI</vt:lpstr>
      <vt:lpstr>Office Theme</vt:lpstr>
      <vt:lpstr>FACE EMOTION RECOGNITIONWEB App </vt:lpstr>
      <vt:lpstr>Application of face Emotion detection</vt:lpstr>
      <vt:lpstr>List of used technologies :</vt:lpstr>
      <vt:lpstr>Introduction : DATASET </vt:lpstr>
      <vt:lpstr>Flask :</vt:lpstr>
      <vt:lpstr>Convolutional neural network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EMOTION RECOGNITIONWEB App </dc:title>
  <dc:creator>SHAILESH  KUMAR</dc:creator>
  <cp:lastModifiedBy>SHAILESH  KUMAR</cp:lastModifiedBy>
  <cp:revision>2</cp:revision>
  <dcterms:created xsi:type="dcterms:W3CDTF">2023-07-23T03:27:19Z</dcterms:created>
  <dcterms:modified xsi:type="dcterms:W3CDTF">2023-07-23T04:13:18Z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